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Multi-Factor Authentication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a secure login system designed to protect user accounts using two-factor authentication, combining both email and SMS verification for added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This?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secure login system that implements two-factor authentication, requiring both an email-based OTP and an SMS-based OTP.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enhance account security by adding an extra layer of verification to prevent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7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247876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Registration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291048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provide their email, password, and phone number. The password is securely encrypted and stored.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247876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Login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291048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enter their email and password. The system verifies the credentials. Both email and SMS OTPs are required for authentication.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69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646301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5698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078022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utilizes bcrypt for secure password encryption, and OTP verification ensures only authorized users can access accounts.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29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1717358"/>
            <a:ext cx="30480" cy="5879306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21241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725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048947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1944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245233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enter their details, password is hashed, and a success message confirms registration.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2682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8869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2629" y="3963353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38585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36673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and password are verified. If correct, OTP verification proceeds. A 6-digit code is sent to the registered email and phone number.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40413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642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867" y="6240661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6135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OTP Verification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6440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enter the OTPs received by email and SMS. If both are correct, login is successful.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90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3345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678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Backend Code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67604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registration, login, and OTP verification, providing the core logic of the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3345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1678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MailHog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267604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local email testing tool used for sending and viewing emails for development and debugging purposes.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88907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823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331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Tkinter, providing a user-friendly interface for registration and login interactions.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588907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823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SMS Simulation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33150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SMS functionality by printing OTPs on the console during development, providing a convenient testing method.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10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9466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Security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3454837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password and OTPs for login provides a robust defense against unauthorized access.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466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9466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309116" y="3454837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offers an intuitive interface with clear steps, making it easy for users to register and log in.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8841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Development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17439" y="589657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can be readily integrated into various real-world systems and adapted to different platforms and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95" y="535305"/>
            <a:ext cx="5110639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Flow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95" y="1466017"/>
            <a:ext cx="973455" cy="1557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191" y="1660684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191" y="2096810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registers with email, password, and phone number.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95" y="3023473"/>
            <a:ext cx="973455" cy="15574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191" y="3218140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191" y="3654266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logs in with their email and password.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95" y="4580930"/>
            <a:ext cx="973455" cy="15574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191" y="4775597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191" y="5211723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verifies email and SMS OTPs.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5" y="6138386"/>
            <a:ext cx="973455" cy="15574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3191" y="6333053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4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33191" y="6769179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login message is displayed.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45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Used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bcrypt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59092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password hashing for robust security.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MailHog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3590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email testing tool for development.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Tkinter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29912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for user interaction and a streamlined experience.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9717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Modules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4742021" y="629912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backend functionality for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30331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Use This System?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offers a secure, reliable, and user-friendly multi-factor authentication approach.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protects users from unauthorized access, is easy to implement, and can be scaled for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2025-01-05T16:42:59Z</dcterms:created>
  <dcterms:modified xsi:type="dcterms:W3CDTF">2025-01-05T16:42:59Z</dcterms:modified>
</cp:coreProperties>
</file>